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8CF0E8-9D4F-4495-A8CB-BB2FAD2754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3E070AA-40C3-4336-8A0E-AB1311D93B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585112-0B75-4875-A9AE-CCB737113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5742-0186-49F4-A3F3-A49A313599A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C105B0-E14D-4ECE-A639-C58718387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453EB8-DB63-4011-B298-E263BABD6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8E8C-CDF0-44B9-8161-355EAD796A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891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F4D749-AF99-4C64-88D6-2E910D039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45E2E46-27F3-41D0-9F3D-8B9964067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C1BBACD-44F1-47E0-AEDB-B087B218A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5742-0186-49F4-A3F3-A49A313599A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C87F0B9-5967-494A-B1CB-95ED48B14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C269083-AB27-4722-9259-E72BDEF04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8E8C-CDF0-44B9-8161-355EAD796A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9885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A73705-9E69-455F-86D8-68D874BB3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B23A923-3CC1-43D8-99D4-40ECA3B7F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4E11C9-D3BE-4CF7-B041-2BCDAC92A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5742-0186-49F4-A3F3-A49A313599A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D61E49-CF2F-473D-8BCC-FED6D1879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1D905C-1534-4760-A81C-C94A490C3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8E8C-CDF0-44B9-8161-355EAD796A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7062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67674E-85FF-4CD3-B397-47D3A2656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DDE8092-1A90-4CE9-A703-EBDECDF61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EF0A247-3327-4A79-9B23-95F6107CC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9ACCF3-68A6-464D-AF43-3D53B9065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5742-0186-49F4-A3F3-A49A313599A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A9343DE-D722-407C-9EB1-6CEEF5FD4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E3D898-5D51-40A5-9721-F4F9DF3EE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8E8C-CDF0-44B9-8161-355EAD796A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7962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C71508-30D3-47CE-8C81-331C47819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FD381A-9215-4B93-9639-FC4F2F537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AB9588E-ECA6-4559-B17F-C2604A3BE3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BBEA862-BB49-4D43-898F-920618E624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46774AA-5AC2-43F2-8300-6D14FE5069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80831FD-214F-4EA2-9D5F-43D2609C7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5742-0186-49F4-A3F3-A49A313599A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9E00ACF-BB39-4168-818A-4022ECA46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4787F60-9040-41F9-91D5-04C04CE5C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8E8C-CDF0-44B9-8161-355EAD796A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8471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26CC7C-685D-4B3D-8461-E0D813EA1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B1C41CA-CB62-4310-B7B0-5E82F1D9C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5742-0186-49F4-A3F3-A49A313599A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C91DC5C-B171-4A68-ABE3-C36BDAFB3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A8F7C45-D5A9-4C30-BF24-E3CAD1B2D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8E8C-CDF0-44B9-8161-355EAD796A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846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33B8CD8-32BD-4AF7-803A-7F3C7781B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5742-0186-49F4-A3F3-A49A313599A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B009A77-8CA4-424F-8671-898FB702B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2DC11ED-B3C7-4A03-B547-45AB3FB04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8E8C-CDF0-44B9-8161-355EAD796A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7108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CB7942-BEA3-4CBB-9868-35796B0A9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074D58-CA10-4FD0-9DDE-48DBE56D1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8C11669-C0D6-42AB-974C-45CC6A288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68FC3D8-64A1-4F68-B3BC-D2BABE8E7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5742-0186-49F4-A3F3-A49A313599A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AB7DB3-40EB-4B1A-BB93-0A8E8D7B8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EF196D-96A2-4C6C-80E6-E0E50C40C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8E8C-CDF0-44B9-8161-355EAD796A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8872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94D5A1-EE7C-406B-ACE0-8F82255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B944ABB-7017-4AF0-BB06-20C4BF159E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5EBF9E6-9979-4C46-9F7C-1FF7F5060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375737-1EAD-48DB-9D4B-EB98F06D8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5742-0186-49F4-A3F3-A49A313599A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9C91C22-E90D-4729-A2AE-76BF69D70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33EBDE8-C3FC-4A67-B6A2-49613CBB1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8E8C-CDF0-44B9-8161-355EAD796A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545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349F99-0951-4F30-8009-9F7ECFE2C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C18ED63-5069-4510-880A-905DAA8301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B4772C-6063-423B-8F05-FA3A360A4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5742-0186-49F4-A3F3-A49A313599A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370038-8187-49DC-A214-7CF43B412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A4E016-CD67-4469-B41E-E0FA0F067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8E8C-CDF0-44B9-8161-355EAD796A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764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9966BB0-EEC3-45E7-8535-57738E68F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6C53299-3BCA-4E1A-8423-50B629E112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FBB71E-257E-422C-AC66-22F0EC3A4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5742-0186-49F4-A3F3-A49A313599A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D0B0F9-B65D-4222-A08F-B138D240E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EC0E8B-2CEE-4891-825D-9AC4F82C7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D8E8C-CDF0-44B9-8161-355EAD796A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666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618CE8E-4334-44E2-A578-8E351FEA1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CE7280-D47B-4365-9064-C2340337B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E2799C-23C6-4621-9E02-1028C8A271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35742-0186-49F4-A3F3-A49A313599A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4A56B5-F0D2-418D-B957-783C28C8D5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9C5D36-4AEE-479F-B608-6591F41304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D8E8C-CDF0-44B9-8161-355EAD796A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59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7614965-F9C0-47D1-896B-699F334B3883}"/>
              </a:ext>
            </a:extLst>
          </p:cNvPr>
          <p:cNvSpPr txBox="1"/>
          <p:nvPr/>
        </p:nvSpPr>
        <p:spPr>
          <a:xfrm>
            <a:off x="3604593" y="719433"/>
            <a:ext cx="4651512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標準的な運賃　</a:t>
            </a:r>
            <a:endParaRPr kumimoji="1" lang="en-US" altLang="ja-JP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3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車　種　分　類　表</a:t>
            </a:r>
            <a:endParaRPr kumimoji="1" lang="ja-JP" altLang="en-US" sz="32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aphicFrame>
        <p:nvGraphicFramePr>
          <p:cNvPr id="19" name="オブジェクト 18">
            <a:extLst>
              <a:ext uri="{FF2B5EF4-FFF2-40B4-BE49-F238E27FC236}">
                <a16:creationId xmlns:a16="http://schemas.microsoft.com/office/drawing/2014/main" id="{7B8AEFA0-FF37-48DD-9C29-97FD1B245D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744458"/>
              </p:ext>
            </p:extLst>
          </p:nvPr>
        </p:nvGraphicFramePr>
        <p:xfrm>
          <a:off x="630396" y="2213114"/>
          <a:ext cx="11197734" cy="267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296585" imgH="2181362" progId="Excel.Sheet.12">
                  <p:embed/>
                </p:oleObj>
              </mc:Choice>
              <mc:Fallback>
                <p:oleObj name="Worksheet" r:id="rId2" imgW="10296585" imgH="218136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30396" y="2213114"/>
                        <a:ext cx="11197734" cy="2676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4857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游ゴシック</vt:lpstr>
      <vt:lpstr>游ゴシック Light</vt:lpstr>
      <vt:lpstr>Arial</vt:lpstr>
      <vt:lpstr>Office テーマ</vt:lpstr>
      <vt:lpstr>Worksheet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5</cp:revision>
  <dcterms:created xsi:type="dcterms:W3CDTF">2021-04-22T04:30:20Z</dcterms:created>
  <dcterms:modified xsi:type="dcterms:W3CDTF">2021-04-26T00:12:00Z</dcterms:modified>
</cp:coreProperties>
</file>