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12192000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47" d="100"/>
          <a:sy n="47" d="100"/>
        </p:scale>
        <p:origin x="2846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B02FD-4CC5-4EE8-B44D-05C1DA9AE0DD}" type="datetimeFigureOut">
              <a:rPr kumimoji="1" lang="ja-JP" altLang="en-US" smtClean="0"/>
              <a:t>2023/5/9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AA2D2-402D-4F41-AEEB-A0B82CC2524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0981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B02FD-4CC5-4EE8-B44D-05C1DA9AE0DD}" type="datetimeFigureOut">
              <a:rPr kumimoji="1" lang="ja-JP" altLang="en-US" smtClean="0"/>
              <a:t>2023/5/9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AA2D2-402D-4F41-AEEB-A0B82CC2524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129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B02FD-4CC5-4EE8-B44D-05C1DA9AE0DD}" type="datetimeFigureOut">
              <a:rPr kumimoji="1" lang="ja-JP" altLang="en-US" smtClean="0"/>
              <a:t>2023/5/9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AA2D2-402D-4F41-AEEB-A0B82CC2524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6969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B02FD-4CC5-4EE8-B44D-05C1DA9AE0DD}" type="datetimeFigureOut">
              <a:rPr kumimoji="1" lang="ja-JP" altLang="en-US" smtClean="0"/>
              <a:t>2023/5/9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AA2D2-402D-4F41-AEEB-A0B82CC2524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8579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B02FD-4CC5-4EE8-B44D-05C1DA9AE0DD}" type="datetimeFigureOut">
              <a:rPr kumimoji="1" lang="ja-JP" altLang="en-US" smtClean="0"/>
              <a:t>2023/5/9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AA2D2-402D-4F41-AEEB-A0B82CC2524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3235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B02FD-4CC5-4EE8-B44D-05C1DA9AE0DD}" type="datetimeFigureOut">
              <a:rPr kumimoji="1" lang="ja-JP" altLang="en-US" smtClean="0"/>
              <a:t>2023/5/9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AA2D2-402D-4F41-AEEB-A0B82CC2524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85380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B02FD-4CC5-4EE8-B44D-05C1DA9AE0DD}" type="datetimeFigureOut">
              <a:rPr kumimoji="1" lang="ja-JP" altLang="en-US" smtClean="0"/>
              <a:t>2023/5/9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AA2D2-402D-4F41-AEEB-A0B82CC2524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0475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B02FD-4CC5-4EE8-B44D-05C1DA9AE0DD}" type="datetimeFigureOut">
              <a:rPr kumimoji="1" lang="ja-JP" altLang="en-US" smtClean="0"/>
              <a:t>2023/5/9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AA2D2-402D-4F41-AEEB-A0B82CC2524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5783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B02FD-4CC5-4EE8-B44D-05C1DA9AE0DD}" type="datetimeFigureOut">
              <a:rPr kumimoji="1" lang="ja-JP" altLang="en-US" smtClean="0"/>
              <a:t>2023/5/9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AA2D2-402D-4F41-AEEB-A0B82CC2524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5415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B02FD-4CC5-4EE8-B44D-05C1DA9AE0DD}" type="datetimeFigureOut">
              <a:rPr kumimoji="1" lang="ja-JP" altLang="en-US" smtClean="0"/>
              <a:t>2023/5/9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AA2D2-402D-4F41-AEEB-A0B82CC2524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4782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B02FD-4CC5-4EE8-B44D-05C1DA9AE0DD}" type="datetimeFigureOut">
              <a:rPr kumimoji="1" lang="ja-JP" altLang="en-US" smtClean="0"/>
              <a:t>2023/5/9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AA2D2-402D-4F41-AEEB-A0B82CC2524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0980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BB02FD-4CC5-4EE8-B44D-05C1DA9AE0DD}" type="datetimeFigureOut">
              <a:rPr kumimoji="1" lang="ja-JP" altLang="en-US" smtClean="0"/>
              <a:t>2023/5/9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EAA2D2-402D-4F41-AEEB-A0B82CC2524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2428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hyperlink" Target="https://www.keishicho.metro.tokyo.lg.jp/kotsu/jikoboshi/koreisha/koreijiko.html#cms7EE7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3C8E5EEF-A403-D6A0-363A-7FED5B90DC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5194" y="1136699"/>
            <a:ext cx="4671059" cy="2824131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6FAC1EF1-4A69-74BC-A449-EC58D30BC9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616" y="4006848"/>
            <a:ext cx="4236719" cy="2682239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7BED4737-1BE4-18E7-E3D0-77300E9762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357" y="7127057"/>
            <a:ext cx="3169920" cy="3268980"/>
          </a:xfrm>
          <a:prstGeom prst="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DF3193F7-D7C3-0FFB-639A-BF9BDE046A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0725" y="7127057"/>
            <a:ext cx="3171600" cy="3409210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CCB6782F-4242-2D0C-D277-2A84EA53D3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9040" y="134123"/>
            <a:ext cx="6523285" cy="845893"/>
          </a:xfrm>
          <a:prstGeom prst="rect">
            <a:avLst/>
          </a:prstGeom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F0660E6B-FD43-B40D-77A7-2631CB01A5E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49830" y="11772336"/>
            <a:ext cx="1158340" cy="388654"/>
          </a:xfrm>
          <a:prstGeom prst="rect">
            <a:avLst/>
          </a:prstGeom>
        </p:spPr>
      </p:pic>
      <p:pic>
        <p:nvPicPr>
          <p:cNvPr id="27" name="図 26">
            <a:extLst>
              <a:ext uri="{FF2B5EF4-FFF2-40B4-BE49-F238E27FC236}">
                <a16:creationId xmlns:a16="http://schemas.microsoft.com/office/drawing/2014/main" id="{24FF6E03-0343-5F52-DE5C-BF1A7415BB7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6276" y="11190876"/>
            <a:ext cx="3147333" cy="175275"/>
          </a:xfrm>
          <a:prstGeom prst="rect">
            <a:avLst/>
          </a:prstGeom>
        </p:spPr>
      </p:pic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D03CB60E-184E-CAA7-9D5B-4E48C26F77BB}"/>
              </a:ext>
            </a:extLst>
          </p:cNvPr>
          <p:cNvSpPr txBox="1"/>
          <p:nvPr/>
        </p:nvSpPr>
        <p:spPr>
          <a:xfrm>
            <a:off x="3823609" y="11187972"/>
            <a:ext cx="1914251" cy="24622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 anchor="ctr" anchorCtr="1">
            <a:spAutoFit/>
          </a:bodyPr>
          <a:lstStyle/>
          <a:p>
            <a:pPr algn="ctr"/>
            <a:r>
              <a:rPr lang="ja-JP" altLang="en-US" sz="1000" b="0" i="0" dirty="0">
                <a:solidFill>
                  <a:srgbClr val="13131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hlinkClick r:id="rId9"/>
              </a:rPr>
              <a:t>防ごう！高齢者の交通事故！</a:t>
            </a:r>
            <a:endParaRPr lang="ja-JP" altLang="en-US" sz="1000" b="0" i="0" dirty="0">
              <a:solidFill>
                <a:srgbClr val="131313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78AFCC6C-3599-7D7A-37A9-0910C5A35F40}"/>
              </a:ext>
            </a:extLst>
          </p:cNvPr>
          <p:cNvSpPr txBox="1"/>
          <p:nvPr/>
        </p:nvSpPr>
        <p:spPr>
          <a:xfrm>
            <a:off x="4259580" y="11480211"/>
            <a:ext cx="23393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/>
              <a:t>↑更に</a:t>
            </a:r>
            <a:r>
              <a:rPr kumimoji="1" lang="ja-JP" altLang="en-US" sz="1200" dirty="0"/>
              <a:t>詳しいものはこちらから</a:t>
            </a:r>
          </a:p>
        </p:txBody>
      </p:sp>
      <p:sp>
        <p:nvSpPr>
          <p:cNvPr id="32" name="四角形: 角を丸くする 31">
            <a:extLst>
              <a:ext uri="{FF2B5EF4-FFF2-40B4-BE49-F238E27FC236}">
                <a16:creationId xmlns:a16="http://schemas.microsoft.com/office/drawing/2014/main" id="{6FF4D782-0DB1-703F-30BE-FBE00EAB1AE7}"/>
              </a:ext>
            </a:extLst>
          </p:cNvPr>
          <p:cNvSpPr/>
          <p:nvPr/>
        </p:nvSpPr>
        <p:spPr>
          <a:xfrm>
            <a:off x="228317" y="9418320"/>
            <a:ext cx="373663" cy="63246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四角形: 角を丸くする 32">
            <a:extLst>
              <a:ext uri="{FF2B5EF4-FFF2-40B4-BE49-F238E27FC236}">
                <a16:creationId xmlns:a16="http://schemas.microsoft.com/office/drawing/2014/main" id="{5B3D4EAB-558A-3813-1473-406B9590EA84}"/>
              </a:ext>
            </a:extLst>
          </p:cNvPr>
          <p:cNvSpPr/>
          <p:nvPr/>
        </p:nvSpPr>
        <p:spPr>
          <a:xfrm>
            <a:off x="3520723" y="9151620"/>
            <a:ext cx="753529" cy="33528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四角形: 角を丸くする 33">
            <a:extLst>
              <a:ext uri="{FF2B5EF4-FFF2-40B4-BE49-F238E27FC236}">
                <a16:creationId xmlns:a16="http://schemas.microsoft.com/office/drawing/2014/main" id="{9DC31DED-3462-E81C-B831-8EB52890AD3E}"/>
              </a:ext>
            </a:extLst>
          </p:cNvPr>
          <p:cNvSpPr/>
          <p:nvPr/>
        </p:nvSpPr>
        <p:spPr>
          <a:xfrm>
            <a:off x="5106525" y="5132587"/>
            <a:ext cx="583497" cy="96341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44228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34</TotalTime>
  <Words>14</Words>
  <Application>Microsoft Office PowerPoint</Application>
  <PresentationFormat>ワイド画面</PresentationFormat>
  <Paragraphs>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メイリオ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user</dc:creator>
  <cp:lastModifiedBy>user</cp:lastModifiedBy>
  <cp:revision>1</cp:revision>
  <dcterms:created xsi:type="dcterms:W3CDTF">2023-05-09T00:58:40Z</dcterms:created>
  <dcterms:modified xsi:type="dcterms:W3CDTF">2023-05-09T01:34:47Z</dcterms:modified>
</cp:coreProperties>
</file>